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1" r:id="rId3"/>
    <p:sldId id="257" r:id="rId4"/>
    <p:sldId id="259" r:id="rId5"/>
    <p:sldId id="258" r:id="rId6"/>
    <p:sldId id="260" r:id="rId7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474" y="-7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230FEE-5E89-4AA0-95C1-B49B62AA76BE}" type="datetimeFigureOut">
              <a:rPr kumimoji="1" lang="ja-JP" altLang="en-US" smtClean="0"/>
              <a:t>2012/7/10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BD2009-5313-4B11-8B9B-BF7DDC71D1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8228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BD2009-5313-4B11-8B9B-BF7DDC71D15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3063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BD2009-5313-4B11-8B9B-BF7DDC71D15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30630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BD2009-5313-4B11-8B9B-BF7DDC71D156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30630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BD2009-5313-4B11-8B9B-BF7DDC71D156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30630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BD2009-5313-4B11-8B9B-BF7DDC71D156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30630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BD2009-5313-4B11-8B9B-BF7DDC71D156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3063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C81C1-2ADE-4872-BB0B-D2FF20F7E0BD}" type="datetimeFigureOut">
              <a:rPr kumimoji="1" lang="ja-JP" altLang="en-US" smtClean="0"/>
              <a:t>2012/7/10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13B40-00A5-43FD-94A0-71CF4F69C4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3133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C81C1-2ADE-4872-BB0B-D2FF20F7E0BD}" type="datetimeFigureOut">
              <a:rPr kumimoji="1" lang="ja-JP" altLang="en-US" smtClean="0"/>
              <a:t>2012/7/10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13B40-00A5-43FD-94A0-71CF4F69C4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6529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C81C1-2ADE-4872-BB0B-D2FF20F7E0BD}" type="datetimeFigureOut">
              <a:rPr kumimoji="1" lang="ja-JP" altLang="en-US" smtClean="0"/>
              <a:t>2012/7/10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13B40-00A5-43FD-94A0-71CF4F69C4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7012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C81C1-2ADE-4872-BB0B-D2FF20F7E0BD}" type="datetimeFigureOut">
              <a:rPr kumimoji="1" lang="ja-JP" altLang="en-US" smtClean="0"/>
              <a:t>2012/7/10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13B40-00A5-43FD-94A0-71CF4F69C4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9715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C81C1-2ADE-4872-BB0B-D2FF20F7E0BD}" type="datetimeFigureOut">
              <a:rPr kumimoji="1" lang="ja-JP" altLang="en-US" smtClean="0"/>
              <a:t>2012/7/10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13B40-00A5-43FD-94A0-71CF4F69C4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1382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C81C1-2ADE-4872-BB0B-D2FF20F7E0BD}" type="datetimeFigureOut">
              <a:rPr kumimoji="1" lang="ja-JP" altLang="en-US" smtClean="0"/>
              <a:t>2012/7/10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13B40-00A5-43FD-94A0-71CF4F69C4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0430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C81C1-2ADE-4872-BB0B-D2FF20F7E0BD}" type="datetimeFigureOut">
              <a:rPr kumimoji="1" lang="ja-JP" altLang="en-US" smtClean="0"/>
              <a:t>2012/7/10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13B40-00A5-43FD-94A0-71CF4F69C4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0118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C81C1-2ADE-4872-BB0B-D2FF20F7E0BD}" type="datetimeFigureOut">
              <a:rPr kumimoji="1" lang="ja-JP" altLang="en-US" smtClean="0"/>
              <a:t>2012/7/10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13B40-00A5-43FD-94A0-71CF4F69C4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4488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C81C1-2ADE-4872-BB0B-D2FF20F7E0BD}" type="datetimeFigureOut">
              <a:rPr kumimoji="1" lang="ja-JP" altLang="en-US" smtClean="0"/>
              <a:t>2012/7/10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13B40-00A5-43FD-94A0-71CF4F69C4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2542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C81C1-2ADE-4872-BB0B-D2FF20F7E0BD}" type="datetimeFigureOut">
              <a:rPr kumimoji="1" lang="ja-JP" altLang="en-US" smtClean="0"/>
              <a:t>2012/7/10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13B40-00A5-43FD-94A0-71CF4F69C4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9820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C81C1-2ADE-4872-BB0B-D2FF20F7E0BD}" type="datetimeFigureOut">
              <a:rPr kumimoji="1" lang="ja-JP" altLang="en-US" smtClean="0"/>
              <a:t>2012/7/10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13B40-00A5-43FD-94A0-71CF4F69C4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8083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CC81C1-2ADE-4872-BB0B-D2FF20F7E0BD}" type="datetimeFigureOut">
              <a:rPr kumimoji="1" lang="ja-JP" altLang="en-US" smtClean="0"/>
              <a:t>2012/7/10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13B40-00A5-43FD-94A0-71CF4F69C4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0478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128370" y="845339"/>
            <a:ext cx="4601260" cy="745332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8700" dirty="0" smtClean="0">
                <a:latin typeface="HGPｺﾞｼｯｸE" pitchFamily="50" charset="-128"/>
                <a:ea typeface="HGPｺﾞｼｯｸE" pitchFamily="50" charset="-128"/>
              </a:rPr>
              <a:t>受付</a:t>
            </a:r>
            <a:endParaRPr kumimoji="1" lang="ja-JP" altLang="en-US" sz="28700" dirty="0">
              <a:latin typeface="HGPｺﾞｼｯｸE" pitchFamily="50" charset="-128"/>
              <a:ea typeface="HGPｺﾞｼｯｸE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719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128370" y="845339"/>
            <a:ext cx="4601260" cy="745332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8700" dirty="0" smtClean="0">
                <a:latin typeface="HGPｺﾞｼｯｸE" pitchFamily="50" charset="-128"/>
                <a:ea typeface="HGPｺﾞｼｯｸE" pitchFamily="50" charset="-128"/>
              </a:rPr>
              <a:t>受付</a:t>
            </a:r>
            <a:endParaRPr kumimoji="1" lang="ja-JP" altLang="en-US" sz="28700" dirty="0">
              <a:latin typeface="HGPｺﾞｼｯｸE" pitchFamily="50" charset="-128"/>
              <a:ea typeface="HGPｺﾞｼｯｸE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23284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74290" y="1973853"/>
            <a:ext cx="6309420" cy="519629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9900" dirty="0" smtClean="0">
                <a:latin typeface="HGPｺﾞｼｯｸE" pitchFamily="50" charset="-128"/>
                <a:ea typeface="HGPｺﾞｼｯｸE" pitchFamily="50" charset="-128"/>
              </a:rPr>
              <a:t>当日</a:t>
            </a:r>
            <a:endParaRPr kumimoji="1" lang="en-US" altLang="ja-JP" sz="19900" dirty="0" smtClean="0">
              <a:latin typeface="HGPｺﾞｼｯｸE" pitchFamily="50" charset="-128"/>
              <a:ea typeface="HGPｺﾞｼｯｸE" pitchFamily="50" charset="-128"/>
            </a:endParaRPr>
          </a:p>
          <a:p>
            <a:r>
              <a:rPr kumimoji="1" lang="ja-JP" altLang="en-US" sz="19900" dirty="0" smtClean="0">
                <a:latin typeface="HGPｺﾞｼｯｸE" pitchFamily="50" charset="-128"/>
                <a:ea typeface="HGPｺﾞｼｯｸE" pitchFamily="50" charset="-128"/>
              </a:rPr>
              <a:t>申込</a:t>
            </a:r>
            <a:endParaRPr kumimoji="1" lang="ja-JP" altLang="en-US" sz="19900" dirty="0">
              <a:latin typeface="HGPｺﾞｼｯｸE" pitchFamily="50" charset="-128"/>
              <a:ea typeface="HGPｺﾞｼｯｸE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73202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74290" y="1973853"/>
            <a:ext cx="6309420" cy="519629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9900" dirty="0" smtClean="0">
                <a:latin typeface="HGPｺﾞｼｯｸE" pitchFamily="50" charset="-128"/>
                <a:ea typeface="HGPｺﾞｼｯｸE" pitchFamily="50" charset="-128"/>
              </a:rPr>
              <a:t>当日</a:t>
            </a:r>
            <a:endParaRPr kumimoji="1" lang="en-US" altLang="ja-JP" sz="19900" dirty="0" smtClean="0">
              <a:latin typeface="HGPｺﾞｼｯｸE" pitchFamily="50" charset="-128"/>
              <a:ea typeface="HGPｺﾞｼｯｸE" pitchFamily="50" charset="-128"/>
            </a:endParaRPr>
          </a:p>
          <a:p>
            <a:r>
              <a:rPr kumimoji="1" lang="ja-JP" altLang="en-US" sz="19900" dirty="0" smtClean="0">
                <a:latin typeface="HGPｺﾞｼｯｸE" pitchFamily="50" charset="-128"/>
                <a:ea typeface="HGPｺﾞｼｯｸE" pitchFamily="50" charset="-128"/>
              </a:rPr>
              <a:t>申込</a:t>
            </a:r>
            <a:endParaRPr kumimoji="1" lang="ja-JP" altLang="en-US" sz="19900" dirty="0">
              <a:latin typeface="HGPｺﾞｼｯｸE" pitchFamily="50" charset="-128"/>
              <a:ea typeface="HGPｺﾞｼｯｸE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57138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74290" y="1973853"/>
            <a:ext cx="6309420" cy="519629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19900" dirty="0">
                <a:latin typeface="HGPｺﾞｼｯｸE" pitchFamily="50" charset="-128"/>
                <a:ea typeface="HGPｺﾞｼｯｸE" pitchFamily="50" charset="-128"/>
              </a:rPr>
              <a:t>事前</a:t>
            </a:r>
            <a:endParaRPr kumimoji="1" lang="en-US" altLang="ja-JP" sz="19900" dirty="0" smtClean="0">
              <a:latin typeface="HGPｺﾞｼｯｸE" pitchFamily="50" charset="-128"/>
              <a:ea typeface="HGPｺﾞｼｯｸE" pitchFamily="50" charset="-128"/>
            </a:endParaRPr>
          </a:p>
          <a:p>
            <a:r>
              <a:rPr kumimoji="1" lang="ja-JP" altLang="en-US" sz="19900" dirty="0" smtClean="0">
                <a:latin typeface="HGPｺﾞｼｯｸE" pitchFamily="50" charset="-128"/>
                <a:ea typeface="HGPｺﾞｼｯｸE" pitchFamily="50" charset="-128"/>
              </a:rPr>
              <a:t>申込</a:t>
            </a:r>
            <a:endParaRPr kumimoji="1" lang="ja-JP" altLang="en-US" sz="19900" dirty="0">
              <a:latin typeface="HGPｺﾞｼｯｸE" pitchFamily="50" charset="-128"/>
              <a:ea typeface="HGPｺﾞｼｯｸE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326027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74290" y="1973853"/>
            <a:ext cx="6309420" cy="519629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19900" dirty="0">
                <a:latin typeface="HGPｺﾞｼｯｸE" pitchFamily="50" charset="-128"/>
                <a:ea typeface="HGPｺﾞｼｯｸE" pitchFamily="50" charset="-128"/>
              </a:rPr>
              <a:t>事前</a:t>
            </a:r>
            <a:endParaRPr kumimoji="1" lang="en-US" altLang="ja-JP" sz="19900" dirty="0" smtClean="0">
              <a:latin typeface="HGPｺﾞｼｯｸE" pitchFamily="50" charset="-128"/>
              <a:ea typeface="HGPｺﾞｼｯｸE" pitchFamily="50" charset="-128"/>
            </a:endParaRPr>
          </a:p>
          <a:p>
            <a:r>
              <a:rPr kumimoji="1" lang="ja-JP" altLang="en-US" sz="19900" dirty="0" smtClean="0">
                <a:latin typeface="HGPｺﾞｼｯｸE" pitchFamily="50" charset="-128"/>
                <a:ea typeface="HGPｺﾞｼｯｸE" pitchFamily="50" charset="-128"/>
              </a:rPr>
              <a:t>申込</a:t>
            </a:r>
            <a:endParaRPr kumimoji="1" lang="ja-JP" altLang="en-US" sz="19900" dirty="0">
              <a:latin typeface="HGPｺﾞｼｯｸE" pitchFamily="50" charset="-128"/>
              <a:ea typeface="HGPｺﾞｼｯｸE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401852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16</Words>
  <Application>Microsoft Office PowerPoint</Application>
  <PresentationFormat>画面に合わせる (4:3)</PresentationFormat>
  <Paragraphs>16</Paragraphs>
  <Slides>6</Slides>
  <Notes>6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国立教育政策研究所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 egusa</dc:creator>
  <cp:lastModifiedBy> egusa</cp:lastModifiedBy>
  <cp:revision>1</cp:revision>
  <dcterms:created xsi:type="dcterms:W3CDTF">2012-07-10T07:08:58Z</dcterms:created>
  <dcterms:modified xsi:type="dcterms:W3CDTF">2012-07-10T07:14:49Z</dcterms:modified>
</cp:coreProperties>
</file>